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C244E-EBE4-457B-A42D-C27E68C8B33E}" type="datetimeFigureOut">
              <a:rPr lang="en-US" smtClean="0"/>
              <a:t>6/23/2010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0FE78-53D5-473F-B655-75EA975314C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C244E-EBE4-457B-A42D-C27E68C8B33E}" type="datetimeFigureOut">
              <a:rPr lang="en-US" smtClean="0"/>
              <a:t>6/23/2010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0FE78-53D5-473F-B655-75EA975314C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C244E-EBE4-457B-A42D-C27E68C8B33E}" type="datetimeFigureOut">
              <a:rPr lang="en-US" smtClean="0"/>
              <a:t>6/23/2010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0FE78-53D5-473F-B655-75EA975314C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C244E-EBE4-457B-A42D-C27E68C8B33E}" type="datetimeFigureOut">
              <a:rPr lang="en-US" smtClean="0"/>
              <a:t>6/23/2010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0FE78-53D5-473F-B655-75EA975314C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C244E-EBE4-457B-A42D-C27E68C8B33E}" type="datetimeFigureOut">
              <a:rPr lang="en-US" smtClean="0"/>
              <a:t>6/23/2010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0FE78-53D5-473F-B655-75EA975314C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C244E-EBE4-457B-A42D-C27E68C8B33E}" type="datetimeFigureOut">
              <a:rPr lang="en-US" smtClean="0"/>
              <a:t>6/23/2010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0FE78-53D5-473F-B655-75EA975314C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C244E-EBE4-457B-A42D-C27E68C8B33E}" type="datetimeFigureOut">
              <a:rPr lang="en-US" smtClean="0"/>
              <a:t>6/23/2010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0FE78-53D5-473F-B655-75EA975314C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C244E-EBE4-457B-A42D-C27E68C8B33E}" type="datetimeFigureOut">
              <a:rPr lang="en-US" smtClean="0"/>
              <a:t>6/23/2010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0FE78-53D5-473F-B655-75EA975314C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C244E-EBE4-457B-A42D-C27E68C8B33E}" type="datetimeFigureOut">
              <a:rPr lang="en-US" smtClean="0"/>
              <a:t>6/23/2010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0FE78-53D5-473F-B655-75EA975314C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C244E-EBE4-457B-A42D-C27E68C8B33E}" type="datetimeFigureOut">
              <a:rPr lang="en-US" smtClean="0"/>
              <a:t>6/23/2010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0FE78-53D5-473F-B655-75EA975314C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C244E-EBE4-457B-A42D-C27E68C8B33E}" type="datetimeFigureOut">
              <a:rPr lang="en-US" smtClean="0"/>
              <a:t>6/23/2010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0FE78-53D5-473F-B655-75EA975314C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8C244E-EBE4-457B-A42D-C27E68C8B33E}" type="datetimeFigureOut">
              <a:rPr lang="en-US" smtClean="0"/>
              <a:t>6/23/2010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20FE78-53D5-473F-B655-75EA975314C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test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test</vt:lpstr>
    </vt:vector>
  </TitlesOfParts>
  <Company>UNA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test</dc:title>
  <dc:creator>East Campus Lab</dc:creator>
  <cp:lastModifiedBy>East Campus Lab</cp:lastModifiedBy>
  <cp:revision>1</cp:revision>
  <dcterms:created xsi:type="dcterms:W3CDTF">2010-06-23T16:28:44Z</dcterms:created>
  <dcterms:modified xsi:type="dcterms:W3CDTF">2010-06-23T16:29:01Z</dcterms:modified>
</cp:coreProperties>
</file>